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731000" cy="98552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1206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755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2847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656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926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820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440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154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24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911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83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94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3982F-9D8F-4910-808A-25C0B2F14782}" type="datetimeFigureOut">
              <a:rPr lang="en-AU" smtClean="0"/>
              <a:t>1/08/2013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AC252-7ADE-4C54-BBD5-8B5355FFA9F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77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312" y="4067944"/>
            <a:ext cx="2619375" cy="1743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590" y="6588326"/>
            <a:ext cx="2847975" cy="1600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960" y="755576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755576"/>
            <a:ext cx="2286000" cy="1819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54" y="6732240"/>
            <a:ext cx="273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63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wner\Desktop\enviro ed\1. garden\garden lessons resources\veg colour in\Vegetables Coloring Pages car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1" y="323528"/>
            <a:ext cx="6360931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736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NSW, 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Polidano, Brook</dc:creator>
  <cp:lastModifiedBy>Polidano, Brook</cp:lastModifiedBy>
  <cp:revision>1</cp:revision>
  <cp:lastPrinted>2013-08-01T00:46:52Z</cp:lastPrinted>
  <dcterms:created xsi:type="dcterms:W3CDTF">2013-08-01T00:44:09Z</dcterms:created>
  <dcterms:modified xsi:type="dcterms:W3CDTF">2013-08-01T00:47:19Z</dcterms:modified>
</cp:coreProperties>
</file>